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"/>
  </p:notesMasterIdLst>
  <p:sldIdLst>
    <p:sldId id="256" r:id="rId2"/>
  </p:sldIdLst>
  <p:sldSz cx="16200438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C893"/>
    <a:srgbClr val="CED396"/>
    <a:srgbClr val="FFFFB8"/>
    <a:srgbClr val="827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/>
    <p:restoredTop sz="94648"/>
  </p:normalViewPr>
  <p:slideViewPr>
    <p:cSldViewPr snapToGrid="0">
      <p:cViewPr>
        <p:scale>
          <a:sx n="100" d="100"/>
          <a:sy n="100" d="100"/>
        </p:scale>
        <p:origin x="40" y="-7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B2131-93BF-BC44-B00B-3FB86A347CA6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67588-EEFF-624B-9E35-AB42EB90CE6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73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1pPr>
    <a:lvl2pPr marL="863971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2pPr>
    <a:lvl3pPr marL="1727942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3pPr>
    <a:lvl4pPr marL="2591913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4pPr>
    <a:lvl5pPr marL="3455883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5pPr>
    <a:lvl6pPr marL="4319854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6pPr>
    <a:lvl7pPr marL="5183825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7pPr>
    <a:lvl8pPr marL="6047796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8pPr>
    <a:lvl9pPr marL="6911767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67588-EEFF-624B-9E35-AB42EB90CE6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28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033" y="3534924"/>
            <a:ext cx="13770372" cy="7519835"/>
          </a:xfrm>
        </p:spPr>
        <p:txBody>
          <a:bodyPr anchor="b"/>
          <a:lstStyle>
            <a:lvl1pPr algn="ctr">
              <a:defRPr sz="1063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5055" y="11344752"/>
            <a:ext cx="12150329" cy="5214884"/>
          </a:xfrm>
        </p:spPr>
        <p:txBody>
          <a:bodyPr/>
          <a:lstStyle>
            <a:lvl1pPr marL="0" indent="0" algn="ctr">
              <a:buNone/>
              <a:defRPr sz="4252"/>
            </a:lvl1pPr>
            <a:lvl2pPr marL="810021" indent="0" algn="ctr">
              <a:buNone/>
              <a:defRPr sz="3543"/>
            </a:lvl2pPr>
            <a:lvl3pPr marL="1620042" indent="0" algn="ctr">
              <a:buNone/>
              <a:defRPr sz="3189"/>
            </a:lvl3pPr>
            <a:lvl4pPr marL="2430064" indent="0" algn="ctr">
              <a:buNone/>
              <a:defRPr sz="2835"/>
            </a:lvl4pPr>
            <a:lvl5pPr marL="3240085" indent="0" algn="ctr">
              <a:buNone/>
              <a:defRPr sz="2835"/>
            </a:lvl5pPr>
            <a:lvl6pPr marL="4050106" indent="0" algn="ctr">
              <a:buNone/>
              <a:defRPr sz="2835"/>
            </a:lvl6pPr>
            <a:lvl7pPr marL="4860127" indent="0" algn="ctr">
              <a:buNone/>
              <a:defRPr sz="2835"/>
            </a:lvl7pPr>
            <a:lvl8pPr marL="5670149" indent="0" algn="ctr">
              <a:buNone/>
              <a:defRPr sz="2835"/>
            </a:lvl8pPr>
            <a:lvl9pPr marL="6480170" indent="0" algn="ctr">
              <a:buNone/>
              <a:defRPr sz="2835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4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16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93440" y="1149975"/>
            <a:ext cx="3493219" cy="1830459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781" y="1149975"/>
            <a:ext cx="10277153" cy="18304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82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53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43" y="5384888"/>
            <a:ext cx="13972878" cy="8984801"/>
          </a:xfrm>
        </p:spPr>
        <p:txBody>
          <a:bodyPr anchor="b"/>
          <a:lstStyle>
            <a:lvl1pPr>
              <a:defRPr sz="1063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343" y="14454688"/>
            <a:ext cx="13972878" cy="4724895"/>
          </a:xfrm>
        </p:spPr>
        <p:txBody>
          <a:bodyPr/>
          <a:lstStyle>
            <a:lvl1pPr marL="0" indent="0">
              <a:buNone/>
              <a:defRPr sz="4252">
                <a:solidFill>
                  <a:schemeClr val="tx1">
                    <a:tint val="82000"/>
                  </a:schemeClr>
                </a:solidFill>
              </a:defRPr>
            </a:lvl1pPr>
            <a:lvl2pPr marL="810021" indent="0">
              <a:buNone/>
              <a:defRPr sz="3543">
                <a:solidFill>
                  <a:schemeClr val="tx1">
                    <a:tint val="82000"/>
                  </a:schemeClr>
                </a:solidFill>
              </a:defRPr>
            </a:lvl2pPr>
            <a:lvl3pPr marL="1620042" indent="0">
              <a:buNone/>
              <a:defRPr sz="3189">
                <a:solidFill>
                  <a:schemeClr val="tx1">
                    <a:tint val="82000"/>
                  </a:schemeClr>
                </a:solidFill>
              </a:defRPr>
            </a:lvl3pPr>
            <a:lvl4pPr marL="2430064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4pPr>
            <a:lvl5pPr marL="3240085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5pPr>
            <a:lvl6pPr marL="4050106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6pPr>
            <a:lvl7pPr marL="4860127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7pPr>
            <a:lvl8pPr marL="5670149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8pPr>
            <a:lvl9pPr marL="6480170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96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780" y="5749874"/>
            <a:ext cx="6885186" cy="137047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1472" y="5749874"/>
            <a:ext cx="6885186" cy="137047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0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149979"/>
            <a:ext cx="13972878" cy="417491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892" y="5294885"/>
            <a:ext cx="6853544" cy="2594941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892" y="7889827"/>
            <a:ext cx="6853544" cy="1160474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1473" y="5294885"/>
            <a:ext cx="6887296" cy="2594941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1473" y="7889827"/>
            <a:ext cx="6887296" cy="1160474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39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43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731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439968"/>
            <a:ext cx="5225063" cy="5039889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296" y="3109937"/>
            <a:ext cx="8201472" cy="15349662"/>
          </a:xfrm>
        </p:spPr>
        <p:txBody>
          <a:bodyPr/>
          <a:lstStyle>
            <a:lvl1pPr>
              <a:defRPr sz="5669"/>
            </a:lvl1pPr>
            <a:lvl2pPr>
              <a:defRPr sz="4961"/>
            </a:lvl2pPr>
            <a:lvl3pPr>
              <a:defRPr sz="4252"/>
            </a:lvl3pPr>
            <a:lvl4pPr>
              <a:defRPr sz="3543"/>
            </a:lvl4pPr>
            <a:lvl5pPr>
              <a:defRPr sz="3543"/>
            </a:lvl5pPr>
            <a:lvl6pPr>
              <a:defRPr sz="3543"/>
            </a:lvl6pPr>
            <a:lvl7pPr>
              <a:defRPr sz="3543"/>
            </a:lvl7pPr>
            <a:lvl8pPr>
              <a:defRPr sz="3543"/>
            </a:lvl8pPr>
            <a:lvl9pPr>
              <a:defRPr sz="354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6479857"/>
            <a:ext cx="5225063" cy="12004738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76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439968"/>
            <a:ext cx="5225063" cy="5039889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7296" y="3109937"/>
            <a:ext cx="8201472" cy="15349662"/>
          </a:xfrm>
        </p:spPr>
        <p:txBody>
          <a:bodyPr anchor="t"/>
          <a:lstStyle>
            <a:lvl1pPr marL="0" indent="0">
              <a:buNone/>
              <a:defRPr sz="5669"/>
            </a:lvl1pPr>
            <a:lvl2pPr marL="810021" indent="0">
              <a:buNone/>
              <a:defRPr sz="4961"/>
            </a:lvl2pPr>
            <a:lvl3pPr marL="1620042" indent="0">
              <a:buNone/>
              <a:defRPr sz="4252"/>
            </a:lvl3pPr>
            <a:lvl4pPr marL="2430064" indent="0">
              <a:buNone/>
              <a:defRPr sz="3543"/>
            </a:lvl4pPr>
            <a:lvl5pPr marL="3240085" indent="0">
              <a:buNone/>
              <a:defRPr sz="3543"/>
            </a:lvl5pPr>
            <a:lvl6pPr marL="4050106" indent="0">
              <a:buNone/>
              <a:defRPr sz="3543"/>
            </a:lvl6pPr>
            <a:lvl7pPr marL="4860127" indent="0">
              <a:buNone/>
              <a:defRPr sz="3543"/>
            </a:lvl7pPr>
            <a:lvl8pPr marL="5670149" indent="0">
              <a:buNone/>
              <a:defRPr sz="3543"/>
            </a:lvl8pPr>
            <a:lvl9pPr marL="6480170" indent="0">
              <a:buNone/>
              <a:defRPr sz="3543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6479857"/>
            <a:ext cx="5225063" cy="12004738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53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780" y="1149979"/>
            <a:ext cx="13972878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780" y="5749874"/>
            <a:ext cx="13972878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3780" y="20019564"/>
            <a:ext cx="3645099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0DAA9-D872-7549-A01D-4215341119AE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6395" y="20019564"/>
            <a:ext cx="5467648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559" y="20019564"/>
            <a:ext cx="3645099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F50664-F812-9242-8A9E-7CC5D876D3F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37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620042" rtl="0" eaLnBrk="1" latinLnBrk="0" hangingPunct="1">
        <a:lnSpc>
          <a:spcPct val="90000"/>
        </a:lnSpc>
        <a:spcBef>
          <a:spcPct val="0"/>
        </a:spcBef>
        <a:buNone/>
        <a:defRPr sz="7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011" indent="-405011" algn="l" defTabSz="162004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15032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025053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835074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645096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455117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5265138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6075159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885181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1pPr>
      <a:lvl2pPr marL="810021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2pPr>
      <a:lvl3pPr marL="1620042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3pPr>
      <a:lvl4pPr marL="2430064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240085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050106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4860127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5670149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48017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26" Type="http://schemas.openxmlformats.org/officeDocument/2006/relationships/image" Target="../media/image24.jpg"/><Relationship Id="rId39" Type="http://schemas.openxmlformats.org/officeDocument/2006/relationships/image" Target="../media/image37.jpg"/><Relationship Id="rId21" Type="http://schemas.openxmlformats.org/officeDocument/2006/relationships/image" Target="../media/image19.jpg"/><Relationship Id="rId34" Type="http://schemas.openxmlformats.org/officeDocument/2006/relationships/image" Target="../media/image32.jpg"/><Relationship Id="rId42" Type="http://schemas.openxmlformats.org/officeDocument/2006/relationships/image" Target="../media/image40.jpg"/><Relationship Id="rId47" Type="http://schemas.openxmlformats.org/officeDocument/2006/relationships/image" Target="../media/image45.jpg"/><Relationship Id="rId50" Type="http://schemas.openxmlformats.org/officeDocument/2006/relationships/image" Target="../media/image48.jpg"/><Relationship Id="rId55" Type="http://schemas.openxmlformats.org/officeDocument/2006/relationships/image" Target="../media/image53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9" Type="http://schemas.openxmlformats.org/officeDocument/2006/relationships/image" Target="../media/image27.jpg"/><Relationship Id="rId11" Type="http://schemas.openxmlformats.org/officeDocument/2006/relationships/image" Target="../media/image9.jpg"/><Relationship Id="rId24" Type="http://schemas.openxmlformats.org/officeDocument/2006/relationships/image" Target="../media/image22.jpg"/><Relationship Id="rId32" Type="http://schemas.openxmlformats.org/officeDocument/2006/relationships/image" Target="../media/image30.jpg"/><Relationship Id="rId37" Type="http://schemas.openxmlformats.org/officeDocument/2006/relationships/image" Target="../media/image35.jpg"/><Relationship Id="rId40" Type="http://schemas.openxmlformats.org/officeDocument/2006/relationships/image" Target="../media/image38.jpg"/><Relationship Id="rId45" Type="http://schemas.openxmlformats.org/officeDocument/2006/relationships/image" Target="../media/image43.jpg"/><Relationship Id="rId53" Type="http://schemas.openxmlformats.org/officeDocument/2006/relationships/image" Target="../media/image51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31" Type="http://schemas.openxmlformats.org/officeDocument/2006/relationships/image" Target="../media/image29.jpg"/><Relationship Id="rId44" Type="http://schemas.openxmlformats.org/officeDocument/2006/relationships/image" Target="../media/image42.jpg"/><Relationship Id="rId52" Type="http://schemas.openxmlformats.org/officeDocument/2006/relationships/image" Target="../media/image50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Relationship Id="rId27" Type="http://schemas.openxmlformats.org/officeDocument/2006/relationships/image" Target="../media/image25.jpg"/><Relationship Id="rId30" Type="http://schemas.openxmlformats.org/officeDocument/2006/relationships/image" Target="../media/image28.jpg"/><Relationship Id="rId35" Type="http://schemas.openxmlformats.org/officeDocument/2006/relationships/image" Target="../media/image33.jpg"/><Relationship Id="rId43" Type="http://schemas.openxmlformats.org/officeDocument/2006/relationships/image" Target="../media/image41.jpg"/><Relationship Id="rId48" Type="http://schemas.openxmlformats.org/officeDocument/2006/relationships/image" Target="../media/image46.jpg"/><Relationship Id="rId56" Type="http://schemas.openxmlformats.org/officeDocument/2006/relationships/image" Target="../media/image54.jpg"/><Relationship Id="rId8" Type="http://schemas.openxmlformats.org/officeDocument/2006/relationships/image" Target="../media/image6.jpg"/><Relationship Id="rId51" Type="http://schemas.openxmlformats.org/officeDocument/2006/relationships/image" Target="../media/image49.jpg"/><Relationship Id="rId3" Type="http://schemas.openxmlformats.org/officeDocument/2006/relationships/image" Target="../media/image1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33" Type="http://schemas.openxmlformats.org/officeDocument/2006/relationships/image" Target="../media/image31.jpg"/><Relationship Id="rId38" Type="http://schemas.openxmlformats.org/officeDocument/2006/relationships/image" Target="../media/image36.jpg"/><Relationship Id="rId46" Type="http://schemas.openxmlformats.org/officeDocument/2006/relationships/image" Target="../media/image44.jpg"/><Relationship Id="rId20" Type="http://schemas.openxmlformats.org/officeDocument/2006/relationships/image" Target="../media/image18.jpg"/><Relationship Id="rId41" Type="http://schemas.openxmlformats.org/officeDocument/2006/relationships/image" Target="../media/image39.jpg"/><Relationship Id="rId54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36" Type="http://schemas.openxmlformats.org/officeDocument/2006/relationships/image" Target="../media/image34.jpg"/><Relationship Id="rId49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B4FCD47D-0FA4-9CCD-D457-2554206833AE}"/>
              </a:ext>
            </a:extLst>
          </p:cNvPr>
          <p:cNvGrpSpPr/>
          <p:nvPr/>
        </p:nvGrpSpPr>
        <p:grpSpPr>
          <a:xfrm>
            <a:off x="506649" y="2763182"/>
            <a:ext cx="15198048" cy="4408697"/>
            <a:chOff x="1" y="2556189"/>
            <a:chExt cx="15198048" cy="4408697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CB7DB2E-B538-A4F0-1AE9-204326883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68804" y="2557211"/>
              <a:ext cx="2182295" cy="2182295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D7A5AE5-DD54-8173-7BA3-46B257D50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68802" y="4782011"/>
              <a:ext cx="2182295" cy="2182295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53BC5D1-4D27-7E24-E44A-C780C2369F34}"/>
                </a:ext>
              </a:extLst>
            </p:cNvPr>
            <p:cNvSpPr txBox="1"/>
            <p:nvPr/>
          </p:nvSpPr>
          <p:spPr>
            <a:xfrm>
              <a:off x="752" y="3462668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GRASP: 80% 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6284B15-EC65-5316-A4D4-29EC168AFBBA}"/>
                </a:ext>
              </a:extLst>
            </p:cNvPr>
            <p:cNvSpPr txBox="1"/>
            <p:nvPr/>
          </p:nvSpPr>
          <p:spPr>
            <a:xfrm>
              <a:off x="1" y="5689073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SVD: 80% </a:t>
              </a:r>
            </a:p>
          </p:txBody>
        </p:sp>
        <p:pic>
          <p:nvPicPr>
            <p:cNvPr id="35" name="Grafik 34" descr="Ein Bild, das Gras, draußen, Cartoon, Himmel enthält.&#10;&#10;KI-generierte Inhalte können fehlerhaft sein.">
              <a:extLst>
                <a:ext uri="{FF2B5EF4-FFF2-40B4-BE49-F238E27FC236}">
                  <a16:creationId xmlns:a16="http://schemas.microsoft.com/office/drawing/2014/main" id="{21047E61-5CF3-6864-FA82-74B6829A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8194" y="2557211"/>
              <a:ext cx="2182295" cy="2182295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9EFCE2DA-5BA1-E7FA-9951-1707FF0ED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147584" y="2557211"/>
              <a:ext cx="2182295" cy="2182295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CBEF1A1C-F42E-9933-6BAF-585607D3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436974" y="2556189"/>
              <a:ext cx="2182295" cy="218229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117DA98B-6827-EB33-5EA3-61678BD8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726364" y="2557211"/>
              <a:ext cx="2182295" cy="218229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0EE9102-0AC6-FDFD-3DB1-C73B5629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3015754" y="2556189"/>
              <a:ext cx="2182295" cy="218229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5722727C-9B9C-743B-D044-0D11DC30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858194" y="4782011"/>
              <a:ext cx="2182295" cy="218229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E48D05B3-3E0B-2A86-5871-6371A88F4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147584" y="4782011"/>
              <a:ext cx="2182295" cy="218229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AD263823-6779-4E21-C7B1-FE46A9829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8436974" y="4782591"/>
              <a:ext cx="2182295" cy="218229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9E958062-E3F6-370B-78CA-F0382456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0726364" y="4782011"/>
              <a:ext cx="2182295" cy="2182295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8943D878-A950-064D-C64C-62B102DB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3015754" y="4782591"/>
              <a:ext cx="2182295" cy="2182295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721CEC6-19B0-8ED5-6A2A-D340F69840BB}"/>
              </a:ext>
            </a:extLst>
          </p:cNvPr>
          <p:cNvGrpSpPr/>
          <p:nvPr/>
        </p:nvGrpSpPr>
        <p:grpSpPr>
          <a:xfrm>
            <a:off x="506648" y="7471619"/>
            <a:ext cx="15198048" cy="4408697"/>
            <a:chOff x="17249" y="178978"/>
            <a:chExt cx="15198048" cy="4408697"/>
          </a:xfrm>
        </p:grpSpPr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9A7EC4C-40BD-F5C2-4CA4-ECE6AA83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1586052" y="180000"/>
              <a:ext cx="2182295" cy="2182295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7ADFD1C-13E2-56B5-C917-360E64FDE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1586050" y="2404800"/>
              <a:ext cx="2182295" cy="2182295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3A2D2492-9CBA-D699-90DA-2221E9E1A397}"/>
                </a:ext>
              </a:extLst>
            </p:cNvPr>
            <p:cNvSpPr txBox="1"/>
            <p:nvPr/>
          </p:nvSpPr>
          <p:spPr>
            <a:xfrm>
              <a:off x="18000" y="1085458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GRASP: 74% 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EB3A6A1-3704-1966-9533-FCB292572B0C}"/>
                </a:ext>
              </a:extLst>
            </p:cNvPr>
            <p:cNvSpPr txBox="1"/>
            <p:nvPr/>
          </p:nvSpPr>
          <p:spPr>
            <a:xfrm>
              <a:off x="17249" y="3311863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SVD: 74% </a:t>
              </a:r>
            </a:p>
          </p:txBody>
        </p: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12BC59E5-2F80-51DA-30C7-C6C0ECB92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3875442" y="180000"/>
              <a:ext cx="2182295" cy="2182295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DDCB3E66-D93D-9F18-0657-4B3D43C0A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6164832" y="180000"/>
              <a:ext cx="2182295" cy="2182295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59DA52BB-4C56-EA94-0E9A-7A27BD0A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8454222" y="178978"/>
              <a:ext cx="2182295" cy="2182295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BFA28550-F895-8B5D-EE89-39C826741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10743612" y="180000"/>
              <a:ext cx="2182295" cy="2182295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D32E6111-2975-7F44-7450-13003001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13033002" y="178978"/>
              <a:ext cx="2182295" cy="2182295"/>
            </a:xfrm>
            <a:prstGeom prst="rect">
              <a:avLst/>
            </a:prstGeom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CDE62CF9-E9FA-7A22-BEB8-B80AFB85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3875442" y="2404800"/>
              <a:ext cx="2182295" cy="2182295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EF2DD9A6-29F2-6776-02FA-A69C63816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/>
          </p:blipFill>
          <p:spPr>
            <a:xfrm>
              <a:off x="6164832" y="2404800"/>
              <a:ext cx="2182295" cy="2182295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6F61F4BA-211F-EDAD-2C34-46671B70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/>
            <a:stretch/>
          </p:blipFill>
          <p:spPr>
            <a:xfrm>
              <a:off x="8454222" y="2405380"/>
              <a:ext cx="2182295" cy="2182295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A11D6932-E4F5-86DF-1C0A-9DDB8587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/>
            <a:stretch/>
          </p:blipFill>
          <p:spPr>
            <a:xfrm>
              <a:off x="10743612" y="2404800"/>
              <a:ext cx="2182295" cy="2182295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C0F31614-9DBF-ECF2-23E4-6EE328A5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/>
            <a:stretch/>
          </p:blipFill>
          <p:spPr>
            <a:xfrm>
              <a:off x="13033002" y="2405380"/>
              <a:ext cx="2182295" cy="2182295"/>
            </a:xfrm>
            <a:prstGeom prst="rect">
              <a:avLst/>
            </a:prstGeom>
          </p:spPr>
        </p:pic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E88D1C7-C0DC-A5B8-81D7-F04106CA005A}"/>
              </a:ext>
            </a:extLst>
          </p:cNvPr>
          <p:cNvGrpSpPr/>
          <p:nvPr/>
        </p:nvGrpSpPr>
        <p:grpSpPr>
          <a:xfrm>
            <a:off x="506648" y="12180055"/>
            <a:ext cx="15198048" cy="4408697"/>
            <a:chOff x="17249" y="178978"/>
            <a:chExt cx="15198048" cy="4408697"/>
          </a:xfrm>
        </p:grpSpPr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61E71A96-03EC-0801-AFDD-A1824D43C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rcRect/>
            <a:stretch/>
          </p:blipFill>
          <p:spPr>
            <a:xfrm>
              <a:off x="1586052" y="180000"/>
              <a:ext cx="2182295" cy="2182295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3D69FD0F-91F7-789A-7F7E-0E730CF1A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/>
            <a:stretch/>
          </p:blipFill>
          <p:spPr>
            <a:xfrm>
              <a:off x="1586050" y="2404800"/>
              <a:ext cx="2182295" cy="2182295"/>
            </a:xfrm>
            <a:prstGeom prst="rect">
              <a:avLst/>
            </a:prstGeom>
          </p:spPr>
        </p:pic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D915B79-57E5-B530-4E02-A248EE0A0C93}"/>
                </a:ext>
              </a:extLst>
            </p:cNvPr>
            <p:cNvSpPr txBox="1"/>
            <p:nvPr/>
          </p:nvSpPr>
          <p:spPr>
            <a:xfrm>
              <a:off x="18000" y="1085458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GRASP: 68% 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12428027-C01F-8939-CD57-65FF033CBCBD}"/>
                </a:ext>
              </a:extLst>
            </p:cNvPr>
            <p:cNvSpPr txBox="1"/>
            <p:nvPr/>
          </p:nvSpPr>
          <p:spPr>
            <a:xfrm>
              <a:off x="17249" y="3311863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SVD: 68% </a:t>
              </a:r>
            </a:p>
          </p:txBody>
        </p:sp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F241F221-4329-3F64-6099-15058BE8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/>
          </p:blipFill>
          <p:spPr>
            <a:xfrm>
              <a:off x="3875442" y="180000"/>
              <a:ext cx="2182295" cy="2182295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04ED6BB3-FF95-9557-FBF0-B5F886C6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/>
            <a:stretch/>
          </p:blipFill>
          <p:spPr>
            <a:xfrm>
              <a:off x="6164832" y="180000"/>
              <a:ext cx="2182295" cy="2182295"/>
            </a:xfrm>
            <a:prstGeom prst="rect">
              <a:avLst/>
            </a:prstGeom>
          </p:spPr>
        </p:pic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0FA4BA63-4F8A-36FC-0298-41CED767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rcRect/>
            <a:stretch/>
          </p:blipFill>
          <p:spPr>
            <a:xfrm>
              <a:off x="8454222" y="178978"/>
              <a:ext cx="2182295" cy="2182295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10981086-B87A-A08B-F449-04DC0B38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rcRect/>
            <a:stretch/>
          </p:blipFill>
          <p:spPr>
            <a:xfrm>
              <a:off x="10743612" y="180000"/>
              <a:ext cx="2182295" cy="2182295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C23EDB7C-9109-D9F2-9E00-36D2E3C0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/>
            <a:stretch/>
          </p:blipFill>
          <p:spPr>
            <a:xfrm>
              <a:off x="13033002" y="178978"/>
              <a:ext cx="2182295" cy="2182295"/>
            </a:xfrm>
            <a:prstGeom prst="rect">
              <a:avLst/>
            </a:prstGeom>
          </p:spPr>
        </p:pic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D6270BCB-3242-EA0F-5262-CA99B2F5D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/>
          </p:blipFill>
          <p:spPr>
            <a:xfrm>
              <a:off x="3875442" y="2404800"/>
              <a:ext cx="2182295" cy="2182295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687A6512-240D-BB6B-EDF4-6F6D38CDC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rcRect/>
            <a:stretch/>
          </p:blipFill>
          <p:spPr>
            <a:xfrm>
              <a:off x="6164832" y="2404800"/>
              <a:ext cx="2182295" cy="2182295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426DB77D-B781-6941-0E9A-4FFE8B19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rcRect/>
            <a:stretch/>
          </p:blipFill>
          <p:spPr>
            <a:xfrm>
              <a:off x="8454222" y="2405380"/>
              <a:ext cx="2182295" cy="2182295"/>
            </a:xfrm>
            <a:prstGeom prst="rect">
              <a:avLst/>
            </a:prstGeom>
          </p:spPr>
        </p:pic>
        <p:pic>
          <p:nvPicPr>
            <p:cNvPr id="75" name="Grafik 74">
              <a:extLst>
                <a:ext uri="{FF2B5EF4-FFF2-40B4-BE49-F238E27FC236}">
                  <a16:creationId xmlns:a16="http://schemas.microsoft.com/office/drawing/2014/main" id="{E641DDFB-B15C-4B5D-CD89-94ABFFD99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rcRect/>
            <a:stretch/>
          </p:blipFill>
          <p:spPr>
            <a:xfrm>
              <a:off x="10743612" y="2404800"/>
              <a:ext cx="2182295" cy="2182295"/>
            </a:xfrm>
            <a:prstGeom prst="rect">
              <a:avLst/>
            </a:prstGeom>
          </p:spPr>
        </p:pic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0CE64CB1-C59B-63A2-8349-E8373E126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rcRect/>
            <a:stretch/>
          </p:blipFill>
          <p:spPr>
            <a:xfrm>
              <a:off x="13033002" y="2405380"/>
              <a:ext cx="2182295" cy="2182295"/>
            </a:xfrm>
            <a:prstGeom prst="rect">
              <a:avLst/>
            </a:prstGeom>
          </p:spPr>
        </p:pic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42782B13-A9BD-7C76-4282-C2512BB7688A}"/>
              </a:ext>
            </a:extLst>
          </p:cNvPr>
          <p:cNvGrpSpPr/>
          <p:nvPr/>
        </p:nvGrpSpPr>
        <p:grpSpPr>
          <a:xfrm>
            <a:off x="506648" y="16888491"/>
            <a:ext cx="15198048" cy="4408697"/>
            <a:chOff x="17249" y="178978"/>
            <a:chExt cx="15198048" cy="4408697"/>
          </a:xfrm>
        </p:grpSpPr>
        <p:pic>
          <p:nvPicPr>
            <p:cNvPr id="78" name="Grafik 77">
              <a:extLst>
                <a:ext uri="{FF2B5EF4-FFF2-40B4-BE49-F238E27FC236}">
                  <a16:creationId xmlns:a16="http://schemas.microsoft.com/office/drawing/2014/main" id="{1EB65E90-92E6-99BD-0A82-A5ACDC95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rcRect/>
            <a:stretch/>
          </p:blipFill>
          <p:spPr>
            <a:xfrm>
              <a:off x="1586052" y="180000"/>
              <a:ext cx="2182295" cy="2182295"/>
            </a:xfrm>
            <a:prstGeom prst="rect">
              <a:avLst/>
            </a:prstGeom>
          </p:spPr>
        </p:pic>
        <p:pic>
          <p:nvPicPr>
            <p:cNvPr id="79" name="Grafik 78">
              <a:extLst>
                <a:ext uri="{FF2B5EF4-FFF2-40B4-BE49-F238E27FC236}">
                  <a16:creationId xmlns:a16="http://schemas.microsoft.com/office/drawing/2014/main" id="{40645765-E0CA-BC91-B288-F67CD2164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rcRect/>
            <a:stretch/>
          </p:blipFill>
          <p:spPr>
            <a:xfrm>
              <a:off x="1586050" y="2404800"/>
              <a:ext cx="2182295" cy="2182295"/>
            </a:xfrm>
            <a:prstGeom prst="rect">
              <a:avLst/>
            </a:prstGeom>
          </p:spPr>
        </p:pic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068DBCBF-BBE7-E226-D760-C7F50854FFB5}"/>
                </a:ext>
              </a:extLst>
            </p:cNvPr>
            <p:cNvSpPr txBox="1"/>
            <p:nvPr/>
          </p:nvSpPr>
          <p:spPr>
            <a:xfrm>
              <a:off x="18000" y="1085458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GRASP: 61% 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57AE8D25-45A6-FB84-4D77-93E192C16FC8}"/>
                </a:ext>
              </a:extLst>
            </p:cNvPr>
            <p:cNvSpPr txBox="1"/>
            <p:nvPr/>
          </p:nvSpPr>
          <p:spPr>
            <a:xfrm>
              <a:off x="17249" y="3311863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SVD</a:t>
              </a:r>
              <a:r>
                <a:rPr lang="en-GB"/>
                <a:t>: 61% </a:t>
              </a:r>
              <a:endParaRPr lang="en-GB" dirty="0"/>
            </a:p>
          </p:txBody>
        </p: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A8557B-A0FD-3F3D-450A-EC60D865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rcRect/>
            <a:stretch/>
          </p:blipFill>
          <p:spPr>
            <a:xfrm>
              <a:off x="3875442" y="180000"/>
              <a:ext cx="2182295" cy="2182295"/>
            </a:xfrm>
            <a:prstGeom prst="rect">
              <a:avLst/>
            </a:prstGeom>
          </p:spPr>
        </p:pic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5E02E584-DB71-1FB9-CAB7-975CB0AB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rcRect/>
            <a:stretch/>
          </p:blipFill>
          <p:spPr>
            <a:xfrm>
              <a:off x="6164832" y="180000"/>
              <a:ext cx="2182295" cy="2182295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9BE1BD7A-6F75-9AB0-0EB3-DC56C5BC3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8454222" y="178978"/>
              <a:ext cx="2182295" cy="2182295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4408FBB-7488-4DB9-BB5C-54DCF6AC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rcRect/>
            <a:stretch/>
          </p:blipFill>
          <p:spPr>
            <a:xfrm>
              <a:off x="10743612" y="180000"/>
              <a:ext cx="2182295" cy="2182295"/>
            </a:xfrm>
            <a:prstGeom prst="rect">
              <a:avLst/>
            </a:prstGeom>
          </p:spPr>
        </p:pic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DF1BACB3-D642-D8D1-C21D-F6814AEA2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rcRect/>
            <a:stretch/>
          </p:blipFill>
          <p:spPr>
            <a:xfrm>
              <a:off x="13033002" y="178978"/>
              <a:ext cx="2182295" cy="2182295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A8D34598-3373-C5DF-4358-501295592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rcRect/>
            <a:stretch/>
          </p:blipFill>
          <p:spPr>
            <a:xfrm>
              <a:off x="3875442" y="2404800"/>
              <a:ext cx="2182295" cy="2182295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6D119E7-660C-C5E4-E1D3-8B982BDB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rcRect/>
            <a:stretch/>
          </p:blipFill>
          <p:spPr>
            <a:xfrm>
              <a:off x="6164832" y="2404800"/>
              <a:ext cx="2182295" cy="2182295"/>
            </a:xfrm>
            <a:prstGeom prst="rect">
              <a:avLst/>
            </a:prstGeom>
          </p:spPr>
        </p:pic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F8338DDC-90FC-D83E-7204-EE7C79A1A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rcRect/>
            <a:stretch/>
          </p:blipFill>
          <p:spPr>
            <a:xfrm>
              <a:off x="8454222" y="2405380"/>
              <a:ext cx="2182295" cy="2182295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71A3BAA3-0EAD-ACFE-9DC6-6075426B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rcRect/>
            <a:stretch/>
          </p:blipFill>
          <p:spPr>
            <a:xfrm>
              <a:off x="10743612" y="2404800"/>
              <a:ext cx="2182295" cy="2182295"/>
            </a:xfrm>
            <a:prstGeom prst="rect">
              <a:avLst/>
            </a:prstGeom>
          </p:spPr>
        </p:pic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1D11A32C-F473-9B94-3582-2229757AD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rcRect/>
            <a:stretch/>
          </p:blipFill>
          <p:spPr>
            <a:xfrm>
              <a:off x="13033002" y="2405380"/>
              <a:ext cx="2182295" cy="2182295"/>
            </a:xfrm>
            <a:prstGeom prst="rect">
              <a:avLst/>
            </a:prstGeom>
          </p:spPr>
        </p:pic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1780FF0D-64D7-C865-5456-F162FCFE701A}"/>
              </a:ext>
            </a:extLst>
          </p:cNvPr>
          <p:cNvGrpSpPr/>
          <p:nvPr/>
        </p:nvGrpSpPr>
        <p:grpSpPr>
          <a:xfrm>
            <a:off x="507399" y="280125"/>
            <a:ext cx="15197297" cy="2183317"/>
            <a:chOff x="751" y="45664"/>
            <a:chExt cx="15197297" cy="2183317"/>
          </a:xfrm>
        </p:grpSpPr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A3B6236F-6B08-812B-3621-CC0B16F69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rcRect/>
            <a:stretch/>
          </p:blipFill>
          <p:spPr>
            <a:xfrm>
              <a:off x="1568803" y="46686"/>
              <a:ext cx="2182295" cy="2182295"/>
            </a:xfrm>
            <a:prstGeom prst="rect">
              <a:avLst/>
            </a:prstGeom>
          </p:spPr>
        </p:pic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6CF67396-9D6F-DDC3-AE03-AF10857D262B}"/>
                </a:ext>
              </a:extLst>
            </p:cNvPr>
            <p:cNvSpPr txBox="1"/>
            <p:nvPr/>
          </p:nvSpPr>
          <p:spPr>
            <a:xfrm>
              <a:off x="751" y="952143"/>
              <a:ext cx="2182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Original</a:t>
              </a:r>
            </a:p>
          </p:txBody>
        </p: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CBF449E3-7FE9-2ECD-3CC3-04321BC7C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rcRect/>
            <a:stretch/>
          </p:blipFill>
          <p:spPr>
            <a:xfrm>
              <a:off x="3858193" y="46686"/>
              <a:ext cx="2182295" cy="2182295"/>
            </a:xfrm>
            <a:prstGeom prst="rect">
              <a:avLst/>
            </a:prstGeom>
          </p:spPr>
        </p:pic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A1234F84-3BC6-5B88-BC28-4C75D61D8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rcRect/>
            <a:stretch/>
          </p:blipFill>
          <p:spPr>
            <a:xfrm>
              <a:off x="6147583" y="46686"/>
              <a:ext cx="2182295" cy="2182295"/>
            </a:xfrm>
            <a:prstGeom prst="rect">
              <a:avLst/>
            </a:prstGeom>
          </p:spPr>
        </p:pic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CD8BE042-EE0C-DC07-1D4C-B10DBB45A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rcRect/>
            <a:stretch/>
          </p:blipFill>
          <p:spPr>
            <a:xfrm>
              <a:off x="8436973" y="45664"/>
              <a:ext cx="2182295" cy="2182295"/>
            </a:xfrm>
            <a:prstGeom prst="rect">
              <a:avLst/>
            </a:prstGeom>
          </p:spPr>
        </p:pic>
        <p:pic>
          <p:nvPicPr>
            <p:cNvPr id="97" name="Grafik 96">
              <a:extLst>
                <a:ext uri="{FF2B5EF4-FFF2-40B4-BE49-F238E27FC236}">
                  <a16:creationId xmlns:a16="http://schemas.microsoft.com/office/drawing/2014/main" id="{7C392D24-3C9F-C920-01FC-A35093D71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rcRect/>
            <a:stretch/>
          </p:blipFill>
          <p:spPr>
            <a:xfrm>
              <a:off x="10726363" y="46686"/>
              <a:ext cx="2182295" cy="2182295"/>
            </a:xfrm>
            <a:prstGeom prst="rect">
              <a:avLst/>
            </a:prstGeom>
          </p:spPr>
        </p:pic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6B0D88DD-BD2A-65E8-8EA0-9E79B5A17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rcRect/>
            <a:stretch/>
          </p:blipFill>
          <p:spPr>
            <a:xfrm>
              <a:off x="13015753" y="45664"/>
              <a:ext cx="2182295" cy="2182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47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</Words>
  <Application>Microsoft Macintosh PowerPoint</Application>
  <PresentationFormat>Benutzerdefiniert</PresentationFormat>
  <Paragraphs>10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Sabine Hofmann-Heid</dc:creator>
  <cp:lastModifiedBy>Sabine Hofmann-Heid</cp:lastModifiedBy>
  <cp:revision>136</cp:revision>
  <dcterms:created xsi:type="dcterms:W3CDTF">2025-12-02T13:46:42Z</dcterms:created>
  <dcterms:modified xsi:type="dcterms:W3CDTF">2026-02-11T14:31:18Z</dcterms:modified>
</cp:coreProperties>
</file>